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jpeg" ContentType="image/jpeg"/>
  <Override PartName="/ppt/media/image2.jpeg" ContentType="image/jpeg"/>
  <Override PartName="/ppt/media/image8.png" ContentType="image/png"/>
  <Override PartName="/ppt/media/image3.jpeg" ContentType="image/jpeg"/>
  <Override PartName="/ppt/media/image4.jpeg" ContentType="image/jpeg"/>
  <Override PartName="/ppt/media/image11.png" ContentType="image/png"/>
  <Override PartName="/ppt/media/image5.jpeg" ContentType="image/jpeg"/>
  <Override PartName="/ppt/media/image7.png" ContentType="image/png"/>
  <Override PartName="/ppt/media/image6.jpeg" ContentType="image/jpeg"/>
  <Override PartName="/ppt/media/image21.png" ContentType="image/png"/>
  <Override PartName="/ppt/media/image9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21"/>
          <p:cNvSpPr/>
          <p:nvPr/>
        </p:nvSpPr>
        <p:spPr>
          <a:xfrm>
            <a:off x="0" y="4114800"/>
            <a:ext cx="10079280" cy="15544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" name="Group 22"/>
          <p:cNvGrpSpPr/>
          <p:nvPr/>
        </p:nvGrpSpPr>
        <p:grpSpPr>
          <a:xfrm>
            <a:off x="0" y="0"/>
            <a:ext cx="10080000" cy="4114080"/>
            <a:chOff x="0" y="0"/>
            <a:chExt cx="10080000" cy="4114080"/>
          </a:xfrm>
        </p:grpSpPr>
        <p:sp>
          <p:nvSpPr>
            <p:cNvPr id="2" name="Rectangle 1"/>
            <p:cNvSpPr/>
            <p:nvPr/>
          </p:nvSpPr>
          <p:spPr>
            <a:xfrm>
              <a:off x="0" y="0"/>
              <a:ext cx="10080000" cy="411408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Rectangle 2"/>
            <p:cNvSpPr/>
            <p:nvPr/>
          </p:nvSpPr>
          <p:spPr>
            <a:xfrm>
              <a:off x="0" y="1280160"/>
              <a:ext cx="1553760" cy="6393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Rectangle 3"/>
            <p:cNvSpPr/>
            <p:nvPr/>
          </p:nvSpPr>
          <p:spPr>
            <a:xfrm>
              <a:off x="914400" y="1920240"/>
              <a:ext cx="1279440" cy="182808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Rectangle 4"/>
            <p:cNvSpPr/>
            <p:nvPr/>
          </p:nvSpPr>
          <p:spPr>
            <a:xfrm>
              <a:off x="2194560" y="548640"/>
              <a:ext cx="1279440" cy="18280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Rectangle 5"/>
            <p:cNvSpPr/>
            <p:nvPr/>
          </p:nvSpPr>
          <p:spPr>
            <a:xfrm>
              <a:off x="3474720" y="1188720"/>
              <a:ext cx="365040" cy="3650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Rectangle 6"/>
            <p:cNvSpPr/>
            <p:nvPr/>
          </p:nvSpPr>
          <p:spPr>
            <a:xfrm>
              <a:off x="4206240" y="0"/>
              <a:ext cx="1462320" cy="91368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Rectangle 7"/>
            <p:cNvSpPr/>
            <p:nvPr/>
          </p:nvSpPr>
          <p:spPr>
            <a:xfrm>
              <a:off x="4663440" y="914400"/>
              <a:ext cx="1005120" cy="4564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Rectangle 8"/>
            <p:cNvSpPr/>
            <p:nvPr/>
          </p:nvSpPr>
          <p:spPr>
            <a:xfrm>
              <a:off x="3474720" y="1737360"/>
              <a:ext cx="3108240" cy="10051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Rectangle 9"/>
            <p:cNvSpPr/>
            <p:nvPr/>
          </p:nvSpPr>
          <p:spPr>
            <a:xfrm>
              <a:off x="4114800" y="2743200"/>
              <a:ext cx="1462320" cy="100512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Rectangle 10"/>
            <p:cNvSpPr/>
            <p:nvPr/>
          </p:nvSpPr>
          <p:spPr>
            <a:xfrm>
              <a:off x="6583680" y="1463040"/>
              <a:ext cx="1553760" cy="4564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Rectangle 11"/>
            <p:cNvSpPr/>
            <p:nvPr/>
          </p:nvSpPr>
          <p:spPr>
            <a:xfrm>
              <a:off x="7315200" y="1920240"/>
              <a:ext cx="1462320" cy="164520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" name="Rectangle 12"/>
            <p:cNvSpPr/>
            <p:nvPr/>
          </p:nvSpPr>
          <p:spPr>
            <a:xfrm>
              <a:off x="2743200" y="2377440"/>
              <a:ext cx="547920" cy="82224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" name="Rectangle 13"/>
            <p:cNvSpPr/>
            <p:nvPr/>
          </p:nvSpPr>
          <p:spPr>
            <a:xfrm>
              <a:off x="8595360" y="0"/>
              <a:ext cx="1484640" cy="146232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Rectangle 14"/>
            <p:cNvSpPr/>
            <p:nvPr/>
          </p:nvSpPr>
          <p:spPr>
            <a:xfrm>
              <a:off x="6766560" y="0"/>
              <a:ext cx="273600" cy="100512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Rectangle 15"/>
            <p:cNvSpPr/>
            <p:nvPr/>
          </p:nvSpPr>
          <p:spPr>
            <a:xfrm>
              <a:off x="1554480" y="0"/>
              <a:ext cx="182160" cy="91368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Rectangle 16"/>
            <p:cNvSpPr/>
            <p:nvPr/>
          </p:nvSpPr>
          <p:spPr>
            <a:xfrm>
              <a:off x="0" y="3017520"/>
              <a:ext cx="365040" cy="10965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Rectangle 17"/>
            <p:cNvSpPr/>
            <p:nvPr/>
          </p:nvSpPr>
          <p:spPr>
            <a:xfrm>
              <a:off x="9601200" y="2560320"/>
              <a:ext cx="365040" cy="155376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Rectangle 18"/>
            <p:cNvSpPr/>
            <p:nvPr/>
          </p:nvSpPr>
          <p:spPr>
            <a:xfrm>
              <a:off x="8778240" y="1828800"/>
              <a:ext cx="365040" cy="3650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7406640" y="3566160"/>
            <a:ext cx="2376720" cy="4296960"/>
            <a:chOff x="7406640" y="3566160"/>
            <a:chExt cx="2376720" cy="4296960"/>
          </a:xfrm>
        </p:grpSpPr>
        <p:sp>
          <p:nvSpPr>
            <p:cNvPr id="59" name="Rectangle 58"/>
            <p:cNvSpPr/>
            <p:nvPr/>
          </p:nvSpPr>
          <p:spPr>
            <a:xfrm>
              <a:off x="8138160" y="4754880"/>
              <a:ext cx="456480" cy="2559600"/>
            </a:xfrm>
            <a:prstGeom prst="rect">
              <a:avLst/>
            </a:prstGeom>
            <a:blipFill rotWithShape="0">
              <a:blip r:embed="rId2"/>
              <a:srcRect/>
              <a:tile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Rectangle 59"/>
            <p:cNvSpPr/>
            <p:nvPr/>
          </p:nvSpPr>
          <p:spPr>
            <a:xfrm>
              <a:off x="8961120" y="3566160"/>
              <a:ext cx="456480" cy="2559600"/>
            </a:xfrm>
            <a:prstGeom prst="rect">
              <a:avLst/>
            </a:prstGeom>
            <a:blipFill rotWithShape="0">
              <a:blip r:embed="rId3"/>
              <a:srcRect/>
              <a:tile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Rectangle 60"/>
            <p:cNvSpPr/>
            <p:nvPr/>
          </p:nvSpPr>
          <p:spPr>
            <a:xfrm>
              <a:off x="8503920" y="5120640"/>
              <a:ext cx="1279440" cy="90720"/>
            </a:xfrm>
            <a:prstGeom prst="rect">
              <a:avLst/>
            </a:prstGeom>
            <a:solidFill>
              <a:srgbClr val="cccccc">
                <a:alpha val="7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Rectangle 61"/>
            <p:cNvSpPr/>
            <p:nvPr/>
          </p:nvSpPr>
          <p:spPr>
            <a:xfrm>
              <a:off x="8321040" y="5303520"/>
              <a:ext cx="913680" cy="90720"/>
            </a:xfrm>
            <a:prstGeom prst="rect">
              <a:avLst/>
            </a:prstGeom>
            <a:solidFill>
              <a:srgbClr val="cccccc">
                <a:alpha val="7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Rectangle 62"/>
            <p:cNvSpPr/>
            <p:nvPr/>
          </p:nvSpPr>
          <p:spPr>
            <a:xfrm>
              <a:off x="8869680" y="5486400"/>
              <a:ext cx="913680" cy="90720"/>
            </a:xfrm>
            <a:prstGeom prst="rect">
              <a:avLst/>
            </a:prstGeom>
            <a:solidFill>
              <a:srgbClr val="cccccc">
                <a:alpha val="7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Rectangle 63"/>
            <p:cNvSpPr/>
            <p:nvPr/>
          </p:nvSpPr>
          <p:spPr>
            <a:xfrm>
              <a:off x="7406640" y="5303520"/>
              <a:ext cx="456480" cy="2559600"/>
            </a:xfrm>
            <a:prstGeom prst="rect">
              <a:avLst/>
            </a:prstGeom>
            <a:blipFill rotWithShape="0">
              <a:blip r:embed="rId4"/>
              <a:srcRect/>
              <a:tile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5" name="Rectangle 64"/>
          <p:cNvSpPr/>
          <p:nvPr/>
        </p:nvSpPr>
        <p:spPr>
          <a:xfrm flipH="1" flipV="1">
            <a:off x="1461240" y="-1555200"/>
            <a:ext cx="456480" cy="2559600"/>
          </a:xfrm>
          <a:prstGeom prst="rect">
            <a:avLst/>
          </a:prstGeom>
          <a:blipFill rotWithShape="0">
            <a:blip r:embed="rId5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Rectangle 65"/>
          <p:cNvSpPr/>
          <p:nvPr/>
        </p:nvSpPr>
        <p:spPr>
          <a:xfrm flipH="1" flipV="1">
            <a:off x="638280" y="-365400"/>
            <a:ext cx="456480" cy="2559600"/>
          </a:xfrm>
          <a:prstGeom prst="rect">
            <a:avLst/>
          </a:prstGeom>
          <a:blipFill rotWithShape="0">
            <a:blip r:embed="rId6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Rectangle 66"/>
          <p:cNvSpPr/>
          <p:nvPr/>
        </p:nvSpPr>
        <p:spPr>
          <a:xfrm flipH="1" flipV="1">
            <a:off x="272520" y="547920"/>
            <a:ext cx="1279440" cy="90720"/>
          </a:xfrm>
          <a:prstGeom prst="rect">
            <a:avLst/>
          </a:prstGeom>
          <a:solidFill>
            <a:srgbClr val="ccccc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Rectangle 67"/>
          <p:cNvSpPr/>
          <p:nvPr/>
        </p:nvSpPr>
        <p:spPr>
          <a:xfrm flipH="1" flipV="1">
            <a:off x="822240" y="365040"/>
            <a:ext cx="913680" cy="90720"/>
          </a:xfrm>
          <a:prstGeom prst="rect">
            <a:avLst/>
          </a:prstGeom>
          <a:solidFill>
            <a:srgbClr val="ccccc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Rectangle 68"/>
          <p:cNvSpPr/>
          <p:nvPr/>
        </p:nvSpPr>
        <p:spPr>
          <a:xfrm flipH="1" flipV="1">
            <a:off x="272520" y="182160"/>
            <a:ext cx="913680" cy="90720"/>
          </a:xfrm>
          <a:prstGeom prst="rect">
            <a:avLst/>
          </a:prstGeom>
          <a:solidFill>
            <a:srgbClr val="ccccc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Rectangle 69"/>
          <p:cNvSpPr/>
          <p:nvPr/>
        </p:nvSpPr>
        <p:spPr>
          <a:xfrm flipH="1" flipV="1">
            <a:off x="2192760" y="-2103840"/>
            <a:ext cx="456480" cy="2559600"/>
          </a:xfrm>
          <a:prstGeom prst="rect">
            <a:avLst/>
          </a:prstGeom>
          <a:blipFill rotWithShape="0">
            <a:blip r:embed="rId7"/>
            <a:srcRect/>
            <a:tile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Oval 70"/>
          <p:cNvSpPr/>
          <p:nvPr/>
        </p:nvSpPr>
        <p:spPr>
          <a:xfrm>
            <a:off x="3474720" y="2560320"/>
            <a:ext cx="2742480" cy="2742480"/>
          </a:xfrm>
          <a:prstGeom prst="ellipse">
            <a:avLst/>
          </a:prstGeom>
          <a:solidFill>
            <a:srgbClr val="8d99ae">
              <a:alpha val="1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9"/>
          <p:cNvSpPr/>
          <p:nvPr/>
        </p:nvSpPr>
        <p:spPr>
          <a:xfrm>
            <a:off x="4114800" y="4515120"/>
            <a:ext cx="2778480" cy="92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r>
              <a:rPr b="1" lang="en-PH" sz="2800" spc="-1" strike="noStrike">
                <a:solidFill>
                  <a:srgbClr val="000000"/>
                </a:solidFill>
                <a:latin typeface="Noto Sans"/>
                <a:ea typeface="DejaVu Sans"/>
              </a:rPr>
              <a:t>Shozaiko</a:t>
            </a:r>
            <a:endParaRPr b="0" lang="en-PH" sz="28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PH" sz="2000" spc="-1" strike="noStrike">
                <a:solidFill>
                  <a:srgbClr val="000000"/>
                </a:solidFill>
                <a:latin typeface="Noto Sans"/>
                <a:ea typeface="DejaVu Sans"/>
              </a:rPr>
              <a:t>BSIT 3-3</a:t>
            </a:r>
            <a:endParaRPr b="0" lang="en-PH" sz="2000" spc="-1" strike="noStrike">
              <a:latin typeface="Arial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7227360" y="4370040"/>
            <a:ext cx="2311920" cy="13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PH" sz="1300" spc="-1" strike="noStrike">
                <a:solidFill>
                  <a:srgbClr val="000000"/>
                </a:solidFill>
                <a:latin typeface="Noto Sans"/>
                <a:ea typeface="DejaVu Sans"/>
              </a:rPr>
              <a:t>Janus Christian Clores</a:t>
            </a:r>
            <a:endParaRPr b="0" lang="en-PH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PH" sz="1300" spc="-1" strike="noStrike">
                <a:solidFill>
                  <a:srgbClr val="000000"/>
                </a:solidFill>
                <a:latin typeface="Noto Sans"/>
                <a:ea typeface="DejaVu Sans"/>
              </a:rPr>
              <a:t>Arjay Budol</a:t>
            </a:r>
            <a:endParaRPr b="0" lang="en-PH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PH" sz="1300" spc="-1" strike="noStrike">
                <a:solidFill>
                  <a:srgbClr val="000000"/>
                </a:solidFill>
                <a:latin typeface="Noto Sans"/>
                <a:ea typeface="DejaVu Sans"/>
              </a:rPr>
              <a:t>Hanz Roca</a:t>
            </a:r>
            <a:endParaRPr b="0" lang="en-PH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PH" sz="1300" spc="-1" strike="noStrike">
                <a:solidFill>
                  <a:srgbClr val="000000"/>
                </a:solidFill>
                <a:latin typeface="Noto Sans"/>
                <a:ea typeface="DejaVu Sans"/>
              </a:rPr>
              <a:t>Ephraim Henson</a:t>
            </a:r>
            <a:br/>
            <a:endParaRPr b="0" lang="en-PH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PH" sz="1300" spc="-1" strike="noStrike">
              <a:latin typeface="Arial"/>
            </a:endParaRPr>
          </a:p>
        </p:txBody>
      </p:sp>
      <p:sp>
        <p:nvSpPr>
          <p:cNvPr id="112" name="Straight Connector 111"/>
          <p:cNvSpPr/>
          <p:nvPr/>
        </p:nvSpPr>
        <p:spPr>
          <a:xfrm>
            <a:off x="7132320" y="4375440"/>
            <a:ext cx="360" cy="1005840"/>
          </a:xfrm>
          <a:prstGeom prst="line">
            <a:avLst/>
          </a:prstGeom>
          <a:ln w="54720">
            <a:solidFill>
              <a:srgbClr val="9999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Oval 112"/>
          <p:cNvSpPr/>
          <p:nvPr/>
        </p:nvSpPr>
        <p:spPr>
          <a:xfrm>
            <a:off x="2700000" y="180000"/>
            <a:ext cx="4499280" cy="3779280"/>
          </a:xfrm>
          <a:prstGeom prst="ellipse">
            <a:avLst/>
          </a:prstGeom>
          <a:solidFill>
            <a:srgbClr val="6dedfd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14" name="Picture 113" descr=""/>
          <p:cNvPicPr/>
          <p:nvPr/>
        </p:nvPicPr>
        <p:blipFill>
          <a:blip r:embed="rId1"/>
          <a:stretch/>
        </p:blipFill>
        <p:spPr>
          <a:xfrm>
            <a:off x="2949480" y="-158400"/>
            <a:ext cx="4000320" cy="4258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128" descr=""/>
          <p:cNvPicPr/>
          <p:nvPr/>
        </p:nvPicPr>
        <p:blipFill>
          <a:blip r:embed="rId1"/>
          <a:stretch/>
        </p:blipFill>
        <p:spPr>
          <a:xfrm>
            <a:off x="1260000" y="0"/>
            <a:ext cx="2723400" cy="5668920"/>
          </a:xfrm>
          <a:prstGeom prst="rect">
            <a:avLst/>
          </a:prstGeom>
          <a:ln w="0">
            <a:noFill/>
          </a:ln>
        </p:spPr>
      </p:pic>
      <p:pic>
        <p:nvPicPr>
          <p:cNvPr id="130" name="Picture 129" descr=""/>
          <p:cNvPicPr/>
          <p:nvPr/>
        </p:nvPicPr>
        <p:blipFill>
          <a:blip r:embed="rId2"/>
          <a:stretch/>
        </p:blipFill>
        <p:spPr>
          <a:xfrm>
            <a:off x="5872680" y="2520"/>
            <a:ext cx="2766600" cy="5668920"/>
          </a:xfrm>
          <a:prstGeom prst="rect">
            <a:avLst/>
          </a:prstGeom>
          <a:ln w="0">
            <a:noFill/>
          </a:ln>
        </p:spPr>
      </p:pic>
      <p:sp>
        <p:nvSpPr>
          <p:cNvPr id="131" name="Arrow: Right 1"/>
          <p:cNvSpPr/>
          <p:nvPr/>
        </p:nvSpPr>
        <p:spPr>
          <a:xfrm>
            <a:off x="4513680" y="2640600"/>
            <a:ext cx="1052640" cy="387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f81bd"/>
          </a:solidFill>
          <a:ln>
            <a:solidFill>
              <a:srgbClr val="3a5f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0" descr=""/>
          <p:cNvPicPr/>
          <p:nvPr/>
        </p:nvPicPr>
        <p:blipFill>
          <a:blip r:embed="rId1"/>
          <a:stretch/>
        </p:blipFill>
        <p:spPr>
          <a:xfrm>
            <a:off x="1440000" y="360"/>
            <a:ext cx="2756880" cy="5668920"/>
          </a:xfrm>
          <a:prstGeom prst="rect">
            <a:avLst/>
          </a:prstGeom>
          <a:ln w="0">
            <a:noFill/>
          </a:ln>
        </p:spPr>
      </p:pic>
      <p:pic>
        <p:nvPicPr>
          <p:cNvPr id="133" name="Picture 131" descr=""/>
          <p:cNvPicPr/>
          <p:nvPr/>
        </p:nvPicPr>
        <p:blipFill>
          <a:blip r:embed="rId2"/>
          <a:stretch/>
        </p:blipFill>
        <p:spPr>
          <a:xfrm>
            <a:off x="5882400" y="2520"/>
            <a:ext cx="2756880" cy="5668920"/>
          </a:xfrm>
          <a:prstGeom prst="rect">
            <a:avLst/>
          </a:prstGeom>
          <a:ln w="0">
            <a:noFill/>
          </a:ln>
        </p:spPr>
      </p:pic>
      <p:sp>
        <p:nvSpPr>
          <p:cNvPr id="134" name="Arrow: Right 3"/>
          <p:cNvSpPr/>
          <p:nvPr/>
        </p:nvSpPr>
        <p:spPr>
          <a:xfrm>
            <a:off x="4513680" y="2640960"/>
            <a:ext cx="1052640" cy="3877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f81bd"/>
          </a:solidFill>
          <a:ln>
            <a:solidFill>
              <a:srgbClr val="3a5f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132" descr=""/>
          <p:cNvPicPr/>
          <p:nvPr/>
        </p:nvPicPr>
        <p:blipFill>
          <a:blip r:embed="rId1"/>
          <a:stretch/>
        </p:blipFill>
        <p:spPr>
          <a:xfrm>
            <a:off x="3670560" y="2520"/>
            <a:ext cx="2760120" cy="566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"/>
          <p:cNvSpPr/>
          <p:nvPr/>
        </p:nvSpPr>
        <p:spPr>
          <a:xfrm>
            <a:off x="1631520" y="2485800"/>
            <a:ext cx="6467760" cy="147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	</a:t>
            </a: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	</a:t>
            </a: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App Screenshots</a:t>
            </a:r>
            <a:endParaRPr b="0" lang="en-PH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3633840" y="2160"/>
            <a:ext cx="283464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/>
          <p:cNvSpPr/>
          <p:nvPr/>
        </p:nvSpPr>
        <p:spPr>
          <a:xfrm>
            <a:off x="540000" y="180000"/>
            <a:ext cx="5399280" cy="899280"/>
          </a:xfrm>
          <a:prstGeom prst="rect">
            <a:avLst/>
          </a:prstGeom>
          <a:solidFill>
            <a:srgbClr val="808080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Rectangle 115"/>
          <p:cNvSpPr/>
          <p:nvPr/>
        </p:nvSpPr>
        <p:spPr>
          <a:xfrm>
            <a:off x="540000" y="180000"/>
            <a:ext cx="6467760" cy="147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Github Repository</a:t>
            </a:r>
            <a:endParaRPr b="0" lang="en-PH" sz="4000" spc="-1" strike="noStrike">
              <a:latin typeface="Arial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914400" y="2835000"/>
            <a:ext cx="90720" cy="1645200"/>
          </a:xfrm>
          <a:prstGeom prst="rect">
            <a:avLst/>
          </a:prstGeom>
          <a:solidFill>
            <a:srgbClr val="ced4da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8" name="Picture 2" descr=""/>
          <p:cNvPicPr/>
          <p:nvPr/>
        </p:nvPicPr>
        <p:blipFill>
          <a:blip r:embed="rId1"/>
          <a:stretch/>
        </p:blipFill>
        <p:spPr>
          <a:xfrm>
            <a:off x="540000" y="1079640"/>
            <a:ext cx="9083880" cy="444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118" descr=""/>
          <p:cNvPicPr/>
          <p:nvPr/>
        </p:nvPicPr>
        <p:blipFill>
          <a:blip r:embed="rId1"/>
          <a:stretch/>
        </p:blipFill>
        <p:spPr>
          <a:xfrm>
            <a:off x="426600" y="413640"/>
            <a:ext cx="9292680" cy="462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9" descr=""/>
          <p:cNvPicPr/>
          <p:nvPr/>
        </p:nvPicPr>
        <p:blipFill>
          <a:blip r:embed="rId1"/>
          <a:stretch/>
        </p:blipFill>
        <p:spPr>
          <a:xfrm>
            <a:off x="360000" y="192960"/>
            <a:ext cx="9280800" cy="5026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 descr=""/>
          <p:cNvPicPr/>
          <p:nvPr/>
        </p:nvPicPr>
        <p:blipFill>
          <a:blip r:embed="rId1"/>
          <a:stretch/>
        </p:blipFill>
        <p:spPr>
          <a:xfrm>
            <a:off x="438480" y="372960"/>
            <a:ext cx="9280800" cy="5026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/>
          <p:cNvSpPr/>
          <p:nvPr/>
        </p:nvSpPr>
        <p:spPr>
          <a:xfrm>
            <a:off x="526320" y="180360"/>
            <a:ext cx="6467760" cy="147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Wireframe</a:t>
            </a:r>
            <a:endParaRPr b="0" lang="en-PH" sz="4000" spc="-1" strike="noStrike">
              <a:latin typeface="Arial"/>
            </a:endParaRPr>
          </a:p>
        </p:txBody>
      </p:sp>
      <p:pic>
        <p:nvPicPr>
          <p:cNvPr id="123" name="Picture 2" descr=""/>
          <p:cNvPicPr/>
          <p:nvPr/>
        </p:nvPicPr>
        <p:blipFill>
          <a:blip r:embed="rId1"/>
          <a:stretch/>
        </p:blipFill>
        <p:spPr>
          <a:xfrm>
            <a:off x="3760560" y="0"/>
            <a:ext cx="3997800" cy="5670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123" descr=""/>
          <p:cNvPicPr/>
          <p:nvPr/>
        </p:nvPicPr>
        <p:blipFill>
          <a:blip r:embed="rId1"/>
          <a:stretch/>
        </p:blipFill>
        <p:spPr>
          <a:xfrm>
            <a:off x="682200" y="0"/>
            <a:ext cx="3997440" cy="5670000"/>
          </a:xfrm>
          <a:prstGeom prst="rect">
            <a:avLst/>
          </a:prstGeom>
          <a:ln w="0">
            <a:noFill/>
          </a:ln>
        </p:spPr>
      </p:pic>
      <p:pic>
        <p:nvPicPr>
          <p:cNvPr id="125" name="Picture 124" descr=""/>
          <p:cNvPicPr/>
          <p:nvPr/>
        </p:nvPicPr>
        <p:blipFill>
          <a:blip r:embed="rId2"/>
          <a:stretch/>
        </p:blipFill>
        <p:spPr>
          <a:xfrm>
            <a:off x="5400000" y="0"/>
            <a:ext cx="3997440" cy="567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125" descr=""/>
          <p:cNvPicPr/>
          <p:nvPr/>
        </p:nvPicPr>
        <p:blipFill>
          <a:blip r:embed="rId1"/>
          <a:stretch/>
        </p:blipFill>
        <p:spPr>
          <a:xfrm>
            <a:off x="720000" y="0"/>
            <a:ext cx="3997440" cy="5670000"/>
          </a:xfrm>
          <a:prstGeom prst="rect">
            <a:avLst/>
          </a:prstGeom>
          <a:ln w="0">
            <a:noFill/>
          </a:ln>
        </p:spPr>
      </p:pic>
      <p:pic>
        <p:nvPicPr>
          <p:cNvPr id="127" name="Picture 126" descr=""/>
          <p:cNvPicPr/>
          <p:nvPr/>
        </p:nvPicPr>
        <p:blipFill>
          <a:blip r:embed="rId2"/>
          <a:stretch/>
        </p:blipFill>
        <p:spPr>
          <a:xfrm>
            <a:off x="5580000" y="0"/>
            <a:ext cx="3997440" cy="567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127"/>
          <p:cNvSpPr/>
          <p:nvPr/>
        </p:nvSpPr>
        <p:spPr>
          <a:xfrm>
            <a:off x="1631520" y="2485800"/>
            <a:ext cx="6467760" cy="147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PH" sz="4000" spc="-1" strike="noStrike" u="wavyHeavy">
                <a:solidFill>
                  <a:srgbClr val="000000"/>
                </a:solidFill>
                <a:uFillTx/>
                <a:latin typeface="Noto Sans"/>
                <a:ea typeface="DejaVu Sans"/>
              </a:rPr>
              <a:t>Screen Design Mockup</a:t>
            </a:r>
            <a:endParaRPr b="0" lang="en-PH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Application>LibreOffice/7.2.1.2$Windows_X86_64 LibreOffice_project/87b77fad49947c1441b67c559c339af8f3517e22</Application>
  <AppVersion>15.0000</AppVersion>
  <Words>19</Words>
  <Paragraphs>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2021-11-27T11:17:01Z</dcterms:created>
  <dc:creator/>
  <dc:description/>
  <dc:language>en-PH</dc:language>
  <cp:lastModifiedBy/>
  <dcterms:modified xsi:type="dcterms:W3CDTF">2022-01-29T16:36:45Z</dcterms:modified>
  <cp:revision>5</cp:revision>
  <dc:subject/>
  <dc:title>Grey Elegant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12</vt:i4>
  </property>
</Properties>
</file>